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61DB41A-2BCC-41FE-87DB-448475631382}" v="13" dt="2025-01-25T14:59:28.97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>
        <p:scale>
          <a:sx n="50" d="100"/>
          <a:sy n="50" d="100"/>
        </p:scale>
        <p:origin x="3750" y="7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ylvain Simonnin" userId="e9c1a4f6e2d38181" providerId="LiveId" clId="{861DB41A-2BCC-41FE-87DB-448475631382}"/>
    <pc:docChg chg="undo custSel modSld">
      <pc:chgData name="Sylvain Simonnin" userId="e9c1a4f6e2d38181" providerId="LiveId" clId="{861DB41A-2BCC-41FE-87DB-448475631382}" dt="2025-01-25T15:01:48.822" v="137" actId="1076"/>
      <pc:docMkLst>
        <pc:docMk/>
      </pc:docMkLst>
      <pc:sldChg chg="addSp delSp modSp mod">
        <pc:chgData name="Sylvain Simonnin" userId="e9c1a4f6e2d38181" providerId="LiveId" clId="{861DB41A-2BCC-41FE-87DB-448475631382}" dt="2025-01-25T15:01:48.822" v="137" actId="1076"/>
        <pc:sldMkLst>
          <pc:docMk/>
          <pc:sldMk cId="3095437994" sldId="256"/>
        </pc:sldMkLst>
        <pc:spChg chg="mod">
          <ac:chgData name="Sylvain Simonnin" userId="e9c1a4f6e2d38181" providerId="LiveId" clId="{861DB41A-2BCC-41FE-87DB-448475631382}" dt="2025-01-25T14:59:21.090" v="102" actId="1076"/>
          <ac:spMkLst>
            <pc:docMk/>
            <pc:sldMk cId="3095437994" sldId="256"/>
            <ac:spMk id="4" creationId="{470C8C27-0050-434D-FFF2-53F37E329D1B}"/>
          </ac:spMkLst>
        </pc:spChg>
        <pc:spChg chg="mod">
          <ac:chgData name="Sylvain Simonnin" userId="e9c1a4f6e2d38181" providerId="LiveId" clId="{861DB41A-2BCC-41FE-87DB-448475631382}" dt="2025-01-25T14:54:59.224" v="45" actId="1076"/>
          <ac:spMkLst>
            <pc:docMk/>
            <pc:sldMk cId="3095437994" sldId="256"/>
            <ac:spMk id="9" creationId="{E9E58E19-E283-1CF5-9E4F-727CA15CC6E6}"/>
          </ac:spMkLst>
        </pc:spChg>
        <pc:spChg chg="mod">
          <ac:chgData name="Sylvain Simonnin" userId="e9c1a4f6e2d38181" providerId="LiveId" clId="{861DB41A-2BCC-41FE-87DB-448475631382}" dt="2025-01-25T14:58:28.538" v="89" actId="1076"/>
          <ac:spMkLst>
            <pc:docMk/>
            <pc:sldMk cId="3095437994" sldId="256"/>
            <ac:spMk id="10" creationId="{7F008D6D-55A5-DBAB-74AA-7B79CAFD230F}"/>
          </ac:spMkLst>
        </pc:spChg>
        <pc:spChg chg="mod">
          <ac:chgData name="Sylvain Simonnin" userId="e9c1a4f6e2d38181" providerId="LiveId" clId="{861DB41A-2BCC-41FE-87DB-448475631382}" dt="2025-01-25T14:56:56.910" v="59" actId="403"/>
          <ac:spMkLst>
            <pc:docMk/>
            <pc:sldMk cId="3095437994" sldId="256"/>
            <ac:spMk id="11" creationId="{017A5B5B-49A5-F2CF-2E27-5FD15E7627B7}"/>
          </ac:spMkLst>
        </pc:spChg>
        <pc:spChg chg="mod">
          <ac:chgData name="Sylvain Simonnin" userId="e9c1a4f6e2d38181" providerId="LiveId" clId="{861DB41A-2BCC-41FE-87DB-448475631382}" dt="2025-01-25T14:58:35.334" v="92" actId="403"/>
          <ac:spMkLst>
            <pc:docMk/>
            <pc:sldMk cId="3095437994" sldId="256"/>
            <ac:spMk id="14" creationId="{730E938B-B116-0B41-11E7-1ABE168FBA90}"/>
          </ac:spMkLst>
        </pc:spChg>
        <pc:spChg chg="mod">
          <ac:chgData name="Sylvain Simonnin" userId="e9c1a4f6e2d38181" providerId="LiveId" clId="{861DB41A-2BCC-41FE-87DB-448475631382}" dt="2025-01-25T14:58:11.709" v="87" actId="1076"/>
          <ac:spMkLst>
            <pc:docMk/>
            <pc:sldMk cId="3095437994" sldId="256"/>
            <ac:spMk id="15" creationId="{520430B2-025B-B27D-1DBD-6E894E0E6989}"/>
          </ac:spMkLst>
        </pc:spChg>
        <pc:spChg chg="mod">
          <ac:chgData name="Sylvain Simonnin" userId="e9c1a4f6e2d38181" providerId="LiveId" clId="{861DB41A-2BCC-41FE-87DB-448475631382}" dt="2025-01-25T14:59:18.302" v="101" actId="1076"/>
          <ac:spMkLst>
            <pc:docMk/>
            <pc:sldMk cId="3095437994" sldId="256"/>
            <ac:spMk id="16" creationId="{11D9C234-6A15-FE54-C9A6-9541D7FF08EF}"/>
          </ac:spMkLst>
        </pc:spChg>
        <pc:spChg chg="mod">
          <ac:chgData name="Sylvain Simonnin" userId="e9c1a4f6e2d38181" providerId="LiveId" clId="{861DB41A-2BCC-41FE-87DB-448475631382}" dt="2025-01-25T15:01:48.822" v="137" actId="1076"/>
          <ac:spMkLst>
            <pc:docMk/>
            <pc:sldMk cId="3095437994" sldId="256"/>
            <ac:spMk id="17" creationId="{3031DE0F-1ACB-6A96-9DA3-BFA5260CFD5B}"/>
          </ac:spMkLst>
        </pc:spChg>
        <pc:spChg chg="mod">
          <ac:chgData name="Sylvain Simonnin" userId="e9c1a4f6e2d38181" providerId="LiveId" clId="{861DB41A-2BCC-41FE-87DB-448475631382}" dt="2025-01-25T14:59:28.974" v="104" actId="113"/>
          <ac:spMkLst>
            <pc:docMk/>
            <pc:sldMk cId="3095437994" sldId="256"/>
            <ac:spMk id="18" creationId="{61763640-70C9-D580-4D6A-5458C4E0848B}"/>
          </ac:spMkLst>
        </pc:spChg>
        <pc:spChg chg="mod">
          <ac:chgData name="Sylvain Simonnin" userId="e9c1a4f6e2d38181" providerId="LiveId" clId="{861DB41A-2BCC-41FE-87DB-448475631382}" dt="2025-01-25T15:00:34.706" v="128" actId="1076"/>
          <ac:spMkLst>
            <pc:docMk/>
            <pc:sldMk cId="3095437994" sldId="256"/>
            <ac:spMk id="19" creationId="{16437C92-E392-02DA-A8BA-ED3AD2C84782}"/>
          </ac:spMkLst>
        </pc:spChg>
        <pc:spChg chg="mod">
          <ac:chgData name="Sylvain Simonnin" userId="e9c1a4f6e2d38181" providerId="LiveId" clId="{861DB41A-2BCC-41FE-87DB-448475631382}" dt="2025-01-25T15:01:09.112" v="135" actId="20577"/>
          <ac:spMkLst>
            <pc:docMk/>
            <pc:sldMk cId="3095437994" sldId="256"/>
            <ac:spMk id="20" creationId="{5F337B56-BC7B-AA71-A750-1A3D867D903E}"/>
          </ac:spMkLst>
        </pc:spChg>
        <pc:spChg chg="mod">
          <ac:chgData name="Sylvain Simonnin" userId="e9c1a4f6e2d38181" providerId="LiveId" clId="{861DB41A-2BCC-41FE-87DB-448475631382}" dt="2025-01-25T14:59:28.974" v="104" actId="113"/>
          <ac:spMkLst>
            <pc:docMk/>
            <pc:sldMk cId="3095437994" sldId="256"/>
            <ac:spMk id="21" creationId="{BB3BB12B-126B-AE28-D704-3ED03641392F}"/>
          </ac:spMkLst>
        </pc:spChg>
        <pc:spChg chg="add mod">
          <ac:chgData name="Sylvain Simonnin" userId="e9c1a4f6e2d38181" providerId="LiveId" clId="{861DB41A-2BCC-41FE-87DB-448475631382}" dt="2025-01-25T14:59:28.974" v="104" actId="113"/>
          <ac:spMkLst>
            <pc:docMk/>
            <pc:sldMk cId="3095437994" sldId="256"/>
            <ac:spMk id="22" creationId="{238F1C32-DFF6-17C5-84DE-2C035BDBA3F4}"/>
          </ac:spMkLst>
        </pc:spChg>
        <pc:spChg chg="mod">
          <ac:chgData name="Sylvain Simonnin" userId="e9c1a4f6e2d38181" providerId="LiveId" clId="{861DB41A-2BCC-41FE-87DB-448475631382}" dt="2025-01-25T14:59:28.974" v="104" actId="113"/>
          <ac:spMkLst>
            <pc:docMk/>
            <pc:sldMk cId="3095437994" sldId="256"/>
            <ac:spMk id="23" creationId="{2C645650-4615-EC45-00A9-B698049258FA}"/>
          </ac:spMkLst>
        </pc:spChg>
        <pc:spChg chg="mod">
          <ac:chgData name="Sylvain Simonnin" userId="e9c1a4f6e2d38181" providerId="LiveId" clId="{861DB41A-2BCC-41FE-87DB-448475631382}" dt="2025-01-25T14:59:28.974" v="104" actId="113"/>
          <ac:spMkLst>
            <pc:docMk/>
            <pc:sldMk cId="3095437994" sldId="256"/>
            <ac:spMk id="24" creationId="{4638AABF-4990-E2FC-2677-2805215DF2A9}"/>
          </ac:spMkLst>
        </pc:spChg>
        <pc:spChg chg="add mod">
          <ac:chgData name="Sylvain Simonnin" userId="e9c1a4f6e2d38181" providerId="LiveId" clId="{861DB41A-2BCC-41FE-87DB-448475631382}" dt="2025-01-25T14:58:47.634" v="95" actId="1076"/>
          <ac:spMkLst>
            <pc:docMk/>
            <pc:sldMk cId="3095437994" sldId="256"/>
            <ac:spMk id="25" creationId="{2EC57701-9905-1DB6-1C21-5469E31705EA}"/>
          </ac:spMkLst>
        </pc:spChg>
        <pc:picChg chg="add mod">
          <ac:chgData name="Sylvain Simonnin" userId="e9c1a4f6e2d38181" providerId="LiveId" clId="{861DB41A-2BCC-41FE-87DB-448475631382}" dt="2025-01-25T14:59:28.974" v="104" actId="113"/>
          <ac:picMkLst>
            <pc:docMk/>
            <pc:sldMk cId="3095437994" sldId="256"/>
            <ac:picMk id="3" creationId="{40648AC3-6092-B08E-F2A1-87E117CB89D3}"/>
          </ac:picMkLst>
        </pc:picChg>
        <pc:picChg chg="add mod">
          <ac:chgData name="Sylvain Simonnin" userId="e9c1a4f6e2d38181" providerId="LiveId" clId="{861DB41A-2BCC-41FE-87DB-448475631382}" dt="2025-01-25T14:14:01.679" v="24" actId="14100"/>
          <ac:picMkLst>
            <pc:docMk/>
            <pc:sldMk cId="3095437994" sldId="256"/>
            <ac:picMk id="7" creationId="{6C63DDF8-21D2-C2C0-09A7-6C2C42951407}"/>
          </ac:picMkLst>
        </pc:picChg>
        <pc:picChg chg="mod">
          <ac:chgData name="Sylvain Simonnin" userId="e9c1a4f6e2d38181" providerId="LiveId" clId="{861DB41A-2BCC-41FE-87DB-448475631382}" dt="2025-01-25T14:59:28.974" v="104" actId="113"/>
          <ac:picMkLst>
            <pc:docMk/>
            <pc:sldMk cId="3095437994" sldId="256"/>
            <ac:picMk id="1026" creationId="{A475E296-B366-1BD4-2ED9-493A69FF78B8}"/>
          </ac:picMkLst>
        </pc:picChg>
        <pc:picChg chg="mod">
          <ac:chgData name="Sylvain Simonnin" userId="e9c1a4f6e2d38181" providerId="LiveId" clId="{861DB41A-2BCC-41FE-87DB-448475631382}" dt="2025-01-25T14:59:28.974" v="104" actId="113"/>
          <ac:picMkLst>
            <pc:docMk/>
            <pc:sldMk cId="3095437994" sldId="256"/>
            <ac:picMk id="1032" creationId="{3BBEF773-C177-C1E2-1D01-686898C8C0BD}"/>
          </ac:picMkLst>
        </pc:picChg>
        <pc:picChg chg="del">
          <ac:chgData name="Sylvain Simonnin" userId="e9c1a4f6e2d38181" providerId="LiveId" clId="{861DB41A-2BCC-41FE-87DB-448475631382}" dt="2025-01-25T14:12:32.219" v="5" actId="478"/>
          <ac:picMkLst>
            <pc:docMk/>
            <pc:sldMk cId="3095437994" sldId="256"/>
            <ac:picMk id="1034" creationId="{E2F96472-0023-31FE-9219-1DC553E18B53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B701E-EB2F-497F-AA8F-6C9A5919D7D4}" type="datetimeFigureOut">
              <a:rPr lang="fr-FR" smtClean="0"/>
              <a:t>25/01/2025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C21EC-A96D-4AE6-8F76-A178CFA0D8C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558640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B701E-EB2F-497F-AA8F-6C9A5919D7D4}" type="datetimeFigureOut">
              <a:rPr lang="fr-FR" smtClean="0"/>
              <a:t>25/01/2025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C21EC-A96D-4AE6-8F76-A178CFA0D8C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974195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B701E-EB2F-497F-AA8F-6C9A5919D7D4}" type="datetimeFigureOut">
              <a:rPr lang="fr-FR" smtClean="0"/>
              <a:t>25/01/2025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C21EC-A96D-4AE6-8F76-A178CFA0D8C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545722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B701E-EB2F-497F-AA8F-6C9A5919D7D4}" type="datetimeFigureOut">
              <a:rPr lang="fr-FR" smtClean="0"/>
              <a:t>25/01/2025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C21EC-A96D-4AE6-8F76-A178CFA0D8C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762787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B701E-EB2F-497F-AA8F-6C9A5919D7D4}" type="datetimeFigureOut">
              <a:rPr lang="fr-FR" smtClean="0"/>
              <a:t>25/01/2025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C21EC-A96D-4AE6-8F76-A178CFA0D8C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353541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B701E-EB2F-497F-AA8F-6C9A5919D7D4}" type="datetimeFigureOut">
              <a:rPr lang="fr-FR" smtClean="0"/>
              <a:t>25/01/2025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C21EC-A96D-4AE6-8F76-A178CFA0D8C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444959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B701E-EB2F-497F-AA8F-6C9A5919D7D4}" type="datetimeFigureOut">
              <a:rPr lang="fr-FR" smtClean="0"/>
              <a:t>25/01/2025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C21EC-A96D-4AE6-8F76-A178CFA0D8C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40097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B701E-EB2F-497F-AA8F-6C9A5919D7D4}" type="datetimeFigureOut">
              <a:rPr lang="fr-FR" smtClean="0"/>
              <a:t>25/01/2025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C21EC-A96D-4AE6-8F76-A178CFA0D8C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139469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B701E-EB2F-497F-AA8F-6C9A5919D7D4}" type="datetimeFigureOut">
              <a:rPr lang="fr-FR" smtClean="0"/>
              <a:t>25/01/2025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C21EC-A96D-4AE6-8F76-A178CFA0D8C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168011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B701E-EB2F-497F-AA8F-6C9A5919D7D4}" type="datetimeFigureOut">
              <a:rPr lang="fr-FR" smtClean="0"/>
              <a:t>25/01/2025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C21EC-A96D-4AE6-8F76-A178CFA0D8C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269453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B701E-EB2F-497F-AA8F-6C9A5919D7D4}" type="datetimeFigureOut">
              <a:rPr lang="fr-FR" smtClean="0"/>
              <a:t>25/01/2025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C21EC-A96D-4AE6-8F76-A178CFA0D8C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307664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5CB701E-EB2F-497F-AA8F-6C9A5919D7D4}" type="datetimeFigureOut">
              <a:rPr lang="fr-FR" smtClean="0"/>
              <a:t>25/01/2025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A7C21EC-A96D-4AE6-8F76-A178CFA0D8C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654424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g"/><Relationship Id="rId7" Type="http://schemas.openxmlformats.org/officeDocument/2006/relationships/image" Target="../media/image6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10" Type="http://schemas.openxmlformats.org/officeDocument/2006/relationships/image" Target="../media/image9.png"/><Relationship Id="rId4" Type="http://schemas.openxmlformats.org/officeDocument/2006/relationships/image" Target="../media/image3.jpeg"/><Relationship Id="rId9" Type="http://schemas.openxmlformats.org/officeDocument/2006/relationships/image" Target="../media/image8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520430B2-025B-B27D-1DBD-6E894E0E6989}"/>
              </a:ext>
            </a:extLst>
          </p:cNvPr>
          <p:cNvSpPr/>
          <p:nvPr/>
        </p:nvSpPr>
        <p:spPr>
          <a:xfrm>
            <a:off x="71706" y="3505521"/>
            <a:ext cx="6714587" cy="187132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ADLaM Display" panose="02010000000000000000" pitchFamily="2" charset="0"/>
              <a:ea typeface="ADLaM Display" panose="02010000000000000000" pitchFamily="2" charset="0"/>
              <a:cs typeface="ADLaM Display" panose="02010000000000000000" pitchFamily="2" charset="0"/>
            </a:endParaRP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470C8C27-0050-434D-FFF2-53F37E329D1B}"/>
              </a:ext>
            </a:extLst>
          </p:cNvPr>
          <p:cNvSpPr txBox="1"/>
          <p:nvPr/>
        </p:nvSpPr>
        <p:spPr>
          <a:xfrm>
            <a:off x="1974113" y="5608763"/>
            <a:ext cx="290977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 b="1">
                <a:latin typeface="Perpetua Titling MT" panose="02020502060505020804" pitchFamily="18" charset="0"/>
              </a:defRPr>
            </a:lvl1pPr>
          </a:lstStyle>
          <a:p>
            <a:r>
              <a:rPr lang="fr-FR" sz="1600" b="0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Que se passera t-il ensuite ?</a:t>
            </a:r>
          </a:p>
        </p:txBody>
      </p:sp>
      <p:pic>
        <p:nvPicPr>
          <p:cNvPr id="6" name="Image 5" descr="Une image contenant plein air, herbe, arbre, déchets&#10;&#10;Description générée automatiquement">
            <a:extLst>
              <a:ext uri="{FF2B5EF4-FFF2-40B4-BE49-F238E27FC236}">
                <a16:creationId xmlns:a16="http://schemas.microsoft.com/office/drawing/2014/main" id="{FD601568-C37D-F4C5-12CB-1F8616E8E00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9021" b="12469"/>
          <a:stretch/>
        </p:blipFill>
        <p:spPr>
          <a:xfrm>
            <a:off x="0" y="657194"/>
            <a:ext cx="6858000" cy="1871330"/>
          </a:xfrm>
          <a:prstGeom prst="rect">
            <a:avLst/>
          </a:prstGeom>
        </p:spPr>
      </p:pic>
      <p:pic>
        <p:nvPicPr>
          <p:cNvPr id="8" name="Image 7" descr="Une image contenant texte, Police, logo, Graphique&#10;&#10;Description générée automatiquement">
            <a:extLst>
              <a:ext uri="{FF2B5EF4-FFF2-40B4-BE49-F238E27FC236}">
                <a16:creationId xmlns:a16="http://schemas.microsoft.com/office/drawing/2014/main" id="{84F1C44C-5437-3D90-F873-06B5D358DD5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07" y="8904937"/>
            <a:ext cx="1128593" cy="835610"/>
          </a:xfrm>
          <a:prstGeom prst="rect">
            <a:avLst/>
          </a:prstGeom>
        </p:spPr>
      </p:pic>
      <p:sp>
        <p:nvSpPr>
          <p:cNvPr id="9" name="ZoneTexte 8">
            <a:extLst>
              <a:ext uri="{FF2B5EF4-FFF2-40B4-BE49-F238E27FC236}">
                <a16:creationId xmlns:a16="http://schemas.microsoft.com/office/drawing/2014/main" id="{E9E58E19-E283-1CF5-9E4F-727CA15CC6E6}"/>
              </a:ext>
            </a:extLst>
          </p:cNvPr>
          <p:cNvSpPr txBox="1"/>
          <p:nvPr/>
        </p:nvSpPr>
        <p:spPr>
          <a:xfrm>
            <a:off x="775555" y="86364"/>
            <a:ext cx="555953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Vous voyez un dépôt sauvage ?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7F008D6D-55A5-DBAB-74AA-7B79CAFD230F}"/>
              </a:ext>
            </a:extLst>
          </p:cNvPr>
          <p:cNvSpPr txBox="1"/>
          <p:nvPr/>
        </p:nvSpPr>
        <p:spPr>
          <a:xfrm>
            <a:off x="897890" y="2618381"/>
            <a:ext cx="5245347" cy="707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 sz="2400" b="1">
                <a:latin typeface="Perpetua Titling MT" panose="02020502060505020804" pitchFamily="18" charset="0"/>
              </a:defRPr>
            </a:lvl1pPr>
          </a:lstStyle>
          <a:p>
            <a:r>
              <a:rPr lang="fr-FR" sz="3200" b="0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Un réflexe : </a:t>
            </a:r>
            <a:r>
              <a:rPr lang="fr-FR" sz="4000" dirty="0" err="1">
                <a:solidFill>
                  <a:srgbClr val="C00000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CEV’Alerte</a:t>
            </a:r>
            <a:r>
              <a:rPr lang="fr-FR" sz="4000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 </a:t>
            </a:r>
            <a:endParaRPr lang="fr-FR" sz="3600" dirty="0">
              <a:latin typeface="ADLaM Display" panose="02010000000000000000" pitchFamily="2" charset="0"/>
              <a:ea typeface="ADLaM Display" panose="02010000000000000000" pitchFamily="2" charset="0"/>
              <a:cs typeface="ADLaM Display" panose="02010000000000000000" pitchFamily="2" charset="0"/>
            </a:endParaRP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017A5B5B-49A5-F2CF-2E27-5FD15E7627B7}"/>
              </a:ext>
            </a:extLst>
          </p:cNvPr>
          <p:cNvSpPr txBox="1"/>
          <p:nvPr/>
        </p:nvSpPr>
        <p:spPr>
          <a:xfrm>
            <a:off x="900138" y="3673092"/>
            <a:ext cx="29418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 sz="2400" b="1">
                <a:latin typeface="Perpetua Titling MT" panose="02020502060505020804" pitchFamily="18" charset="0"/>
              </a:defRPr>
            </a:lvl1pPr>
          </a:lstStyle>
          <a:p>
            <a:r>
              <a:rPr lang="fr-FR" b="0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COMMENT FAIRE ?</a:t>
            </a:r>
          </a:p>
        </p:txBody>
      </p:sp>
      <p:pic>
        <p:nvPicPr>
          <p:cNvPr id="12" name="Picture 22" descr="Résultat d’images pour pictogramme whatsapp">
            <a:extLst>
              <a:ext uri="{FF2B5EF4-FFF2-40B4-BE49-F238E27FC236}">
                <a16:creationId xmlns:a16="http://schemas.microsoft.com/office/drawing/2014/main" id="{0FCF80E5-9C96-A9F9-56DB-0BCA26F834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756" y="3621273"/>
            <a:ext cx="646332" cy="6463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4" descr="SMS icon symbol sign 649717 Vector Art at Vecteezy">
            <a:extLst>
              <a:ext uri="{FF2B5EF4-FFF2-40B4-BE49-F238E27FC236}">
                <a16:creationId xmlns:a16="http://schemas.microsoft.com/office/drawing/2014/main" id="{68C3FE7C-0EA7-DD6C-6242-B819AD2A8D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289" y="4345633"/>
            <a:ext cx="579266" cy="5792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ZoneTexte 13">
            <a:extLst>
              <a:ext uri="{FF2B5EF4-FFF2-40B4-BE49-F238E27FC236}">
                <a16:creationId xmlns:a16="http://schemas.microsoft.com/office/drawing/2014/main" id="{730E938B-B116-0B41-11E7-1ABE168FBA90}"/>
              </a:ext>
            </a:extLst>
          </p:cNvPr>
          <p:cNvSpPr txBox="1"/>
          <p:nvPr/>
        </p:nvSpPr>
        <p:spPr>
          <a:xfrm>
            <a:off x="874389" y="4112046"/>
            <a:ext cx="5717012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400" b="1">
                <a:latin typeface="Perpetua Titling MT" panose="02020502060505020804" pitchFamily="18" charset="0"/>
              </a:defRPr>
            </a:lvl1pPr>
          </a:lstStyle>
          <a:p>
            <a:r>
              <a:rPr lang="fr-FR" sz="2000" b="0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Envoyez un message (WhatsApp / SMS) au </a:t>
            </a:r>
          </a:p>
          <a:p>
            <a:pPr algn="ctr"/>
            <a:r>
              <a:rPr lang="fr-FR" sz="3200" b="0" dirty="0">
                <a:solidFill>
                  <a:srgbClr val="C00000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06 63 22 29 03</a:t>
            </a:r>
            <a:endParaRPr lang="fr-FR" b="0" dirty="0">
              <a:solidFill>
                <a:srgbClr val="C00000"/>
              </a:solidFill>
              <a:latin typeface="ADLaM Display" panose="02010000000000000000" pitchFamily="2" charset="0"/>
              <a:ea typeface="ADLaM Display" panose="02010000000000000000" pitchFamily="2" charset="0"/>
              <a:cs typeface="ADLaM Display" panose="02010000000000000000" pitchFamily="2" charset="0"/>
            </a:endParaRPr>
          </a:p>
          <a:p>
            <a:endParaRPr lang="fr-FR" sz="1800" b="0" dirty="0">
              <a:latin typeface="ADLaM Display" panose="02010000000000000000" pitchFamily="2" charset="0"/>
              <a:ea typeface="ADLaM Display" panose="02010000000000000000" pitchFamily="2" charset="0"/>
              <a:cs typeface="ADLaM Display" panose="02010000000000000000" pitchFamily="2" charset="0"/>
            </a:endParaRP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11D9C234-6A15-FE54-C9A6-9541D7FF08EF}"/>
              </a:ext>
            </a:extLst>
          </p:cNvPr>
          <p:cNvSpPr txBox="1"/>
          <p:nvPr/>
        </p:nvSpPr>
        <p:spPr>
          <a:xfrm>
            <a:off x="90607" y="5929919"/>
            <a:ext cx="6858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400" b="1">
                <a:latin typeface="Perpetua Titling MT" panose="02020502060505020804" pitchFamily="18" charset="0"/>
              </a:defRPr>
            </a:lvl1pPr>
          </a:lstStyle>
          <a:p>
            <a:r>
              <a:rPr lang="fr-FR" sz="1600" b="0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Nous informerons la permanence de la mairie concernée pour prise en compte, et l’enregistrerons sur la base Sentinelles de la Nature 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3031DE0F-1ACB-6A96-9DA3-BFA5260CFD5B}"/>
              </a:ext>
            </a:extLst>
          </p:cNvPr>
          <p:cNvSpPr txBox="1"/>
          <p:nvPr/>
        </p:nvSpPr>
        <p:spPr>
          <a:xfrm>
            <a:off x="2564819" y="6810349"/>
            <a:ext cx="17283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 b="1">
                <a:latin typeface="Perpetua Titling MT" panose="02020502060505020804" pitchFamily="18" charset="0"/>
              </a:defRPr>
            </a:lvl1pPr>
          </a:lstStyle>
          <a:p>
            <a:r>
              <a:rPr lang="fr-FR" sz="2000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Soyez prêts !</a:t>
            </a: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61763640-70C9-D580-4D6A-5458C4E0848B}"/>
              </a:ext>
            </a:extLst>
          </p:cNvPr>
          <p:cNvSpPr txBox="1"/>
          <p:nvPr/>
        </p:nvSpPr>
        <p:spPr>
          <a:xfrm>
            <a:off x="1415915" y="7265189"/>
            <a:ext cx="46339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400" b="1">
                <a:latin typeface="Perpetua Titling MT" panose="02020502060505020804" pitchFamily="18" charset="0"/>
              </a:defRPr>
            </a:lvl1pPr>
          </a:lstStyle>
          <a:p>
            <a:r>
              <a:rPr lang="fr-FR" sz="1600" b="0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Ajoutez le numéro </a:t>
            </a:r>
            <a:r>
              <a:rPr lang="fr-FR" sz="1600" b="0" dirty="0" err="1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CEV’Alerte</a:t>
            </a:r>
            <a:r>
              <a:rPr lang="fr-FR" sz="1600" b="0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 au carnet d’adresse de votre téléphone !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16437C92-E392-02DA-A8BA-ED3AD2C84782}"/>
              </a:ext>
            </a:extLst>
          </p:cNvPr>
          <p:cNvSpPr txBox="1"/>
          <p:nvPr/>
        </p:nvSpPr>
        <p:spPr>
          <a:xfrm>
            <a:off x="737287" y="8019988"/>
            <a:ext cx="46409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400" b="1">
                <a:latin typeface="Perpetua Titling MT" panose="02020502060505020804" pitchFamily="18" charset="0"/>
              </a:defRPr>
            </a:lvl1pPr>
          </a:lstStyle>
          <a:p>
            <a:r>
              <a:rPr lang="fr-FR" sz="1600" b="0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Utilisez l’application Timestamp pour enregistrer la localisation de vos photos </a:t>
            </a: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5F337B56-BC7B-AA71-A750-1A3D867D903E}"/>
              </a:ext>
            </a:extLst>
          </p:cNvPr>
          <p:cNvSpPr txBox="1"/>
          <p:nvPr/>
        </p:nvSpPr>
        <p:spPr>
          <a:xfrm>
            <a:off x="1271267" y="8833705"/>
            <a:ext cx="5586733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400" b="1">
                <a:latin typeface="Perpetua Titling MT" panose="02020502060505020804" pitchFamily="18" charset="0"/>
              </a:defRPr>
            </a:lvl1pPr>
          </a:lstStyle>
          <a:p>
            <a:r>
              <a:rPr lang="fr-FR" sz="1400" b="0" dirty="0" err="1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CEV’Alerte</a:t>
            </a:r>
            <a:r>
              <a:rPr lang="fr-FR" sz="1400" b="0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 est organisé par l’association CEVE</a:t>
            </a:r>
          </a:p>
          <a:p>
            <a:r>
              <a:rPr lang="fr-FR" sz="1400" b="0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En lien avec les mairies de la Chapelle-Longueville, Mercey, Saint-Etienne-sous-Bailleul, Saint-Vincent des Bois</a:t>
            </a:r>
          </a:p>
          <a:p>
            <a:r>
              <a:rPr lang="fr-FR" sz="1400" b="0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www.associationceve.org 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A475E296-B366-1BD4-2ED9-493A69FF78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9263" y="7893645"/>
            <a:ext cx="584774" cy="5847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ZoneTexte 20">
            <a:extLst>
              <a:ext uri="{FF2B5EF4-FFF2-40B4-BE49-F238E27FC236}">
                <a16:creationId xmlns:a16="http://schemas.microsoft.com/office/drawing/2014/main" id="{BB3BB12B-126B-AE28-D704-3ED03641392F}"/>
              </a:ext>
            </a:extLst>
          </p:cNvPr>
          <p:cNvSpPr txBox="1"/>
          <p:nvPr/>
        </p:nvSpPr>
        <p:spPr>
          <a:xfrm>
            <a:off x="5378261" y="8467171"/>
            <a:ext cx="484428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600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Android</a:t>
            </a:r>
          </a:p>
        </p:txBody>
      </p:sp>
      <p:pic>
        <p:nvPicPr>
          <p:cNvPr id="1030" name="Picture 6" descr="Résultat d’images pour timestamp camera">
            <a:extLst>
              <a:ext uri="{FF2B5EF4-FFF2-40B4-BE49-F238E27FC236}">
                <a16:creationId xmlns:a16="http://schemas.microsoft.com/office/drawing/2014/main" id="{32D432A0-F548-B2A3-9089-E3F0306C32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851" y="8033892"/>
            <a:ext cx="469438" cy="482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>
            <a:extLst>
              <a:ext uri="{FF2B5EF4-FFF2-40B4-BE49-F238E27FC236}">
                <a16:creationId xmlns:a16="http://schemas.microsoft.com/office/drawing/2014/main" id="{3BBEF773-C177-C1E2-1D01-686898C8C0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3237" y="7882396"/>
            <a:ext cx="584775" cy="584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ZoneTexte 22">
            <a:extLst>
              <a:ext uri="{FF2B5EF4-FFF2-40B4-BE49-F238E27FC236}">
                <a16:creationId xmlns:a16="http://schemas.microsoft.com/office/drawing/2014/main" id="{2C645650-4615-EC45-00A9-B698049258FA}"/>
              </a:ext>
            </a:extLst>
          </p:cNvPr>
          <p:cNvSpPr txBox="1"/>
          <p:nvPr/>
        </p:nvSpPr>
        <p:spPr>
          <a:xfrm>
            <a:off x="6249611" y="8473448"/>
            <a:ext cx="401072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600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Apple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4638AABF-4990-E2FC-2677-2805215DF2A9}"/>
              </a:ext>
            </a:extLst>
          </p:cNvPr>
          <p:cNvSpPr/>
          <p:nvPr/>
        </p:nvSpPr>
        <p:spPr>
          <a:xfrm>
            <a:off x="71706" y="6802777"/>
            <a:ext cx="6714587" cy="1839081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ADLaM Display" panose="02010000000000000000" pitchFamily="2" charset="0"/>
              <a:ea typeface="ADLaM Display" panose="02010000000000000000" pitchFamily="2" charset="0"/>
              <a:cs typeface="ADLaM Display" panose="02010000000000000000" pitchFamily="2" charset="0"/>
            </a:endParaRPr>
          </a:p>
        </p:txBody>
      </p:sp>
      <p:pic>
        <p:nvPicPr>
          <p:cNvPr id="3" name="Image 2" descr="Une image contenant texte, plante, Poubelle, déchets&#10;&#10;Le contenu généré par l’IA peut être incorrect.">
            <a:extLst>
              <a:ext uri="{FF2B5EF4-FFF2-40B4-BE49-F238E27FC236}">
                <a16:creationId xmlns:a16="http://schemas.microsoft.com/office/drawing/2014/main" id="{40648AC3-6092-B08E-F2A1-87E117CB89D3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875" y="7287962"/>
            <a:ext cx="482851" cy="482851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6C63DDF8-21D2-C2C0-09A7-6C2C42951407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806895" y="7275980"/>
            <a:ext cx="520703" cy="513179"/>
          </a:xfrm>
          <a:prstGeom prst="rect">
            <a:avLst/>
          </a:prstGeom>
        </p:spPr>
      </p:pic>
      <p:sp>
        <p:nvSpPr>
          <p:cNvPr id="22" name="ZoneTexte 21">
            <a:extLst>
              <a:ext uri="{FF2B5EF4-FFF2-40B4-BE49-F238E27FC236}">
                <a16:creationId xmlns:a16="http://schemas.microsoft.com/office/drawing/2014/main" id="{238F1C32-DFF6-17C5-84DE-2C035BDBA3F4}"/>
              </a:ext>
            </a:extLst>
          </p:cNvPr>
          <p:cNvSpPr txBox="1"/>
          <p:nvPr/>
        </p:nvSpPr>
        <p:spPr>
          <a:xfrm>
            <a:off x="796683" y="7118126"/>
            <a:ext cx="570990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600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WhatsApp</a:t>
            </a:r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id="{2EC57701-9905-1DB6-1C21-5469E31705EA}"/>
              </a:ext>
            </a:extLst>
          </p:cNvPr>
          <p:cNvSpPr txBox="1"/>
          <p:nvPr/>
        </p:nvSpPr>
        <p:spPr>
          <a:xfrm>
            <a:off x="143413" y="4964699"/>
            <a:ext cx="6714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400" b="1">
                <a:latin typeface="Perpetua Titling MT" panose="02020502060505020804" pitchFamily="18" charset="0"/>
              </a:defRPr>
            </a:lvl1pPr>
          </a:lstStyle>
          <a:p>
            <a:pPr algn="ctr"/>
            <a:r>
              <a:rPr lang="fr-FR" sz="1800" b="0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en donnant un maximum de détails  (nature &amp; </a:t>
            </a:r>
            <a:r>
              <a:rPr lang="fr-FR" sz="1800" b="0" u="sng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lieu précis </a:t>
            </a:r>
            <a:r>
              <a:rPr lang="fr-FR" sz="1800" b="0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09543799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hème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2806</TotalTime>
  <Words>121</Words>
  <Application>Microsoft Office PowerPoint</Application>
  <PresentationFormat>Format A4 (210 x 297 mm)</PresentationFormat>
  <Paragraphs>17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ADLaM Display</vt:lpstr>
      <vt:lpstr>Aptos</vt:lpstr>
      <vt:lpstr>Aptos Display</vt:lpstr>
      <vt:lpstr>Arial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Sylvain Simonnin</dc:creator>
  <cp:lastModifiedBy>Sylvain Simonnin</cp:lastModifiedBy>
  <cp:revision>2</cp:revision>
  <dcterms:created xsi:type="dcterms:W3CDTF">2024-12-24T10:31:05Z</dcterms:created>
  <dcterms:modified xsi:type="dcterms:W3CDTF">2025-01-25T15:01:54Z</dcterms:modified>
</cp:coreProperties>
</file>